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x="121932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8400" y="-21600"/>
            <a:ext cx="114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000" b="0">
                <a:solidFill>
                  <a:srgbClr val="000000"/>
                </a:solidFill>
                <a:latin typeface="Arial"/>
              </a:rPr>
              <a:t>Milonga El Desbande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8400" y="21600"/>
            <a:ext cx="114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000" b="0">
                <a:solidFill>
                  <a:srgbClr val="000000"/>
                </a:solidFill>
                <a:latin typeface="Arial"/>
              </a:rPr>
              <a:t>Milonga El Desbande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600" y="-21600"/>
            <a:ext cx="114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000" b="0">
                <a:solidFill>
                  <a:srgbClr val="000000"/>
                </a:solidFill>
                <a:latin typeface="Arial"/>
              </a:rPr>
              <a:t>Milonga El Desbande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600" y="21600"/>
            <a:ext cx="114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000" b="0">
                <a:solidFill>
                  <a:srgbClr val="000000"/>
                </a:solidFill>
                <a:latin typeface="Arial"/>
              </a:rPr>
              <a:t>Milonga El Desbande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0000" y="0"/>
            <a:ext cx="114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000" b="0">
                <a:solidFill>
                  <a:srgbClr val="FFFFFF"/>
                </a:solidFill>
                <a:latin typeface="Arial"/>
              </a:rPr>
              <a:t>Milonga El Desbande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8400" y="878400"/>
            <a:ext cx="1120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900" b="0">
                <a:solidFill>
                  <a:srgbClr val="000000"/>
                </a:solidFill>
                <a:latin typeface="Arial"/>
              </a:rPr>
              <a:t>20 de Septiembre de 2024 de 22:00 a 01:30 duracion: 3 horas y 30 minutos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8400" y="921600"/>
            <a:ext cx="1120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900" b="0">
                <a:solidFill>
                  <a:srgbClr val="000000"/>
                </a:solidFill>
                <a:latin typeface="Arial"/>
              </a:rPr>
              <a:t>20 de Septiembre de 2024 de 22:00 a 01:30 duracion: 3 horas y 30 minutos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1600" y="878400"/>
            <a:ext cx="1120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900" b="0">
                <a:solidFill>
                  <a:srgbClr val="000000"/>
                </a:solidFill>
                <a:latin typeface="Arial"/>
              </a:rPr>
              <a:t>20 de Septiembre de 2024 de 22:00 a 01:30 duracion: 3 horas y 30 minutos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1600" y="921600"/>
            <a:ext cx="1120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900" b="0">
                <a:solidFill>
                  <a:srgbClr val="000000"/>
                </a:solidFill>
                <a:latin typeface="Arial"/>
              </a:rPr>
              <a:t>20 de Septiembre de 2024 de 22:00 a 01:30 duracion: 3 horas y 30 minutos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0000" y="900000"/>
            <a:ext cx="1120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900" b="0">
                <a:solidFill>
                  <a:srgbClr val="FFFFFF"/>
                </a:solidFill>
                <a:latin typeface="Arial"/>
              </a:rPr>
              <a:t>20 de Septiembre de 2024 de 22:00 a 01:30 duracion: 3 horas y 30 minutos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8400" y="6188400"/>
            <a:ext cx="1147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Arial"/>
              </a:rPr>
              <a:t>Duración total sin cortinas: 2 horas, 6 minutos y 44 segundos, Duración total estimada: 2 horas, 20 minutos y 44 segundos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8400" y="6231600"/>
            <a:ext cx="1147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Arial"/>
              </a:rPr>
              <a:t>Duración total sin cortinas: 2 horas, 6 minutos y 44 segundos, Duración total estimada: 2 horas, 20 minutos y 44 segundos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1600" y="6188400"/>
            <a:ext cx="1147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Arial"/>
              </a:rPr>
              <a:t>Duración total sin cortinas: 2 horas, 6 minutos y 44 segundos, Duración total estimada: 2 horas, 20 minutos y 44 segundos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1600" y="6231600"/>
            <a:ext cx="1147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000000"/>
                </a:solidFill>
                <a:latin typeface="Arial"/>
              </a:rPr>
              <a:t>Duración total sin cortinas: 2 horas, 6 minutos y 44 segundos, Duración total estimada: 2 horas, 20 minutos y 44 segundos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0000" y="6210000"/>
            <a:ext cx="1147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 b="0">
                <a:solidFill>
                  <a:srgbClr val="FFFFFF"/>
                </a:solidFill>
                <a:latin typeface="Arial"/>
              </a:rPr>
              <a:t>Duración total sin cortinas: 2 horas, 6 minutos y 44 segundos, Duración total estimada: 2 horas, 20 minutos y 44 segundos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58400" y="141840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1 - Orquesta de Adolfo Carabelli Con Alberto Gómez y Mercedes Simone, 3 temas con una duración de 8 minutos y 11 segundos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58400" y="146160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1 - Orquesta de Adolfo Carabelli Con Alberto Gómez y Mercedes Simone, 3 temas con una duración de 8 minutos y 11 segundos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01600" y="141840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1 - Orquesta de Adolfo Carabelli Con Alberto Gómez y Mercedes Simone, 3 temas con una duración de 8 minutos y 11 segundos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01600" y="146160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1 - Orquesta de Adolfo Carabelli Con Alberto Gómez y Mercedes Simone, 3 temas con una duración de 8 minutos y 11 segundos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80000" y="144000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1 - Orquesta de Adolfo Carabelli Con Alberto Gómez y Mercedes Simone, 3 temas con una duración de 8 minutos y 11 segundos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58400" y="167039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2 - Orquesta de Astor Piazzolla Instrumental, 3 temas con una duración de 7 minutos y 40 segundos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58400" y="171359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2 - Orquesta de Astor Piazzolla Instrumental, 3 temas con una duración de 7 minutos y 40 segundos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01600" y="167039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2 - Orquesta de Astor Piazzolla Instrumental, 3 temas con una duración de 7 minutos y 40 segundos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01600" y="171359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2 - Orquesta de Astor Piazzolla Instrumental, 3 temas con una duración de 7 minutos y 40 segundos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80000" y="169199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2 - Orquesta de Astor Piazzolla Instrumental, 3 temas con una duración de 7 minutos y 40 segundos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58400" y="192239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3 - Orquesta de Edgardo Donato Con Lita Morales y Romeo Gavioli, 3 temas con una duración de 9 minutos y 15 segundos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58400" y="196559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3 - Orquesta de Edgardo Donato Con Lita Morales y Romeo Gavioli, 3 temas con una duración de 9 minutos y 15 segundos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01600" y="192239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3 - Orquesta de Edgardo Donato Con Lita Morales y Romeo Gavioli, 3 temas con una duración de 9 minutos y 15 segundos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01600" y="196559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3 - Orquesta de Edgardo Donato Con Lita Morales y Romeo Gavioli, 3 temas con una duración de 9 minutos y 15 segundos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80000" y="194399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3 - Orquesta de Edgardo Donato Con Lita Morales y Romeo Gavioli, 3 temas con una duración de 9 minutos y 15 segundos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58400" y="217439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4 - Orquesta de Osvaldo Fresedo Con Roberto Ray, 3 temas con una duración de 9 minutos y 35 segundos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58400" y="221759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4 - Orquesta de Osvaldo Fresedo Con Roberto Ray, 3 temas con una duración de 9 minutos y 35 segundos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01600" y="217439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4 - Orquesta de Osvaldo Fresedo Con Roberto Ray, 3 temas con una duración de 9 minutos y 35 segundos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01600" y="221759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4 - Orquesta de Osvaldo Fresedo Con Roberto Ray, 3 temas con una duración de 9 minutos y 35 segundos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80000" y="219599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4 - Orquesta de Osvaldo Fresedo Con Roberto Ray, 3 temas con una duración de 9 minutos y 35 segundos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058400" y="242639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5 - Orquesta de Ricardo Malerba Con Orlando Medina, 3 temas con una duración de 8 minutos y 31 segundos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58400" y="246959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5 - Orquesta de Ricardo Malerba Con Orlando Medina, 3 temas con una duración de 8 minutos y 31 segundos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01600" y="242639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5 - Orquesta de Ricardo Malerba Con Orlando Medina, 3 temas con una duración de 8 minutos y 31 segundos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101600" y="246959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5 - Orquesta de Ricardo Malerba Con Orlando Medina, 3 temas con una duración de 8 minutos y 31 segundos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80000" y="244799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5 - Orquesta de Ricardo Malerba Con Orlando Medina, 3 temas con una duración de 8 minutos y 31 segundos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58400" y="267839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6 - Orquesta de Roberto Firpo Instrumental, 3 temas con una duración de 7 minutos y 1 segundos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58400" y="272159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6 - Orquesta de Roberto Firpo Instrumental, 3 temas con una duración de 7 minutos y 1 segundos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101600" y="267839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6 - Orquesta de Roberto Firpo Instrumental, 3 temas con una duración de 7 minutos y 1 segundos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101600" y="272159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6 - Orquesta de Roberto Firpo Instrumental, 3 temas con una duración de 7 minutos y 1 segundos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80000" y="269999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6 - Orquesta de Roberto Firpo Instrumental, 3 temas con una duración de 7 minutos y 1 segundos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58400" y="293039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7 - Orquesta de Ricardo Tanturi Con Alberto Castillo, 3 temas con una duración de 7 minutos y 41 segundos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58400" y="297359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7 - Orquesta de Ricardo Tanturi Con Alberto Castillo, 3 temas con una duración de 7 minutos y 41 segundos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01600" y="293039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7 - Orquesta de Ricardo Tanturi Con Alberto Castillo, 3 temas con una duración de 7 minutos y 41 segundos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101600" y="297359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7 - Orquesta de Ricardo Tanturi Con Alberto Castillo, 3 temas con una duración de 7 minutos y 41 segundos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080000" y="295199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7 - Orquesta de Ricardo Tanturi Con Alberto Castillo, 3 temas con una duración de 7 minutos y 41 segundos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58400" y="318239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8 - Orquesta de Miguel Caló Con Raúl Berón, 3 temas con una duración de 7 minutos y 49 segundos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058400" y="322559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8 - Orquesta de Miguel Caló Con Raúl Berón, 3 temas con una duración de 7 minutos y 49 segundos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101600" y="318239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8 - Orquesta de Miguel Caló Con Raúl Berón, 3 temas con una duración de 7 minutos y 49 segundos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101600" y="322559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8 - Orquesta de Miguel Caló Con Raúl Berón, 3 temas con una duración de 7 minutos y 49 segundos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80000" y="320399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8 - Orquesta de Miguel Caló Con Raúl Berón, 3 temas con una duración de 7 minutos y 49 segundos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058400" y="3434392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9 - Orquesta de Juan D'Arienzo Instrumental, 3 temas con una duración de 8 minutos y 56 segundos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58400" y="3477592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9 - Orquesta de Juan D'Arienzo Instrumental, 3 temas con una duración de 8 minutos y 56 segundos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101600" y="3434392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9 - Orquesta de Juan D'Arienzo Instrumental, 3 temas con una duración de 8 minutos y 56 segundos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101600" y="3477592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9 - Orquesta de Juan D'Arienzo Instrumental, 3 temas con una duración de 8 minutos y 56 segundos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80000" y="3455992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9 - Orquesta de Juan D'Arienzo Instrumental, 3 temas con una duración de 8 minutos y 56 segundos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058400" y="3686391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10 - Orquesta de Carlos di Sarli Con Alberto Podestá, 3 temas con una duración de 8 minutos y 58 segundos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058400" y="3729591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10 - Orquesta de Carlos di Sarli Con Alberto Podestá, 3 temas con una duración de 8 minutos y 58 segundos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101600" y="3686391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10 - Orquesta de Carlos di Sarli Con Alberto Podestá, 3 temas con una duración de 8 minutos y 58 segundos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101600" y="3729591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10 - Orquesta de Carlos di Sarli Con Alberto Podestá, 3 temas con una duración de 8 minutos y 58 segundos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080000" y="3707991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10 - Orquesta de Carlos di Sarli Con Alberto Podestá, 3 temas con una duración de 8 minutos y 58 segundos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058400" y="393839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11 - Orquesta de Francisco Canaro Con Roberto Maida, 3 temas con una duración de 9 minutos y 48 segundos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058400" y="398159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11 - Orquesta de Francisco Canaro Con Roberto Maida, 3 temas con una duración de 9 minutos y 48 segundos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101600" y="393839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11 - Orquesta de Francisco Canaro Con Roberto Maida, 3 temas con una duración de 9 minutos y 48 segundos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101600" y="398159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11 - Orquesta de Francisco Canaro Con Roberto Maida, 3 temas con una duración de 9 minutos y 48 segundos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080000" y="395999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11 - Orquesta de Francisco Canaro Con Roberto Maida, 3 temas con una duración de 9 minutos y 48 segundos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058400" y="419038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12 - Orquesta de Osvaldo Pugliese Con Roberto Chanel, 3 temas con una duración de 9 minutos y 6 segundos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058400" y="423358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12 - Orquesta de Osvaldo Pugliese Con Roberto Chanel, 3 temas con una duración de 9 minutos y 6 segundos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101600" y="419038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12 - Orquesta de Osvaldo Pugliese Con Roberto Chanel, 3 temas con una duración de 9 minutos y 6 segundos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101600" y="423358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12 - Orquesta de Osvaldo Pugliese Con Roberto Chanel, 3 temas con una duración de 9 minutos y 6 segundos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080000" y="421198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12 - Orquesta de Osvaldo Pugliese Con Roberto Chanel, 3 temas con una duración de 9 minutos y 6 segundos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058400" y="444238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13 - Orquesta de Aníbal Troilo Instrumental, 3 temas con una duración de 7 minutos y 57 segundos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058400" y="448558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13 - Orquesta de Aníbal Troilo Instrumental, 3 temas con una duración de 7 minutos y 57 segundos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101600" y="444238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13 - Orquesta de Aníbal Troilo Instrumental, 3 temas con una duración de 7 minutos y 57 segundos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101600" y="448558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13 - Orquesta de Aníbal Troilo Instrumental, 3 temas con una duración de 7 minutos y 57 segundos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080000" y="446398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13 - Orquesta de Aníbal Troilo Instrumental, 3 temas con una duración de 7 minutos y 57 segundos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058400" y="469438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14 - Orquesta de Ángel D'Agostino Con Ángel Vargas, 3 temas con una duración de 8 minutos y 44 segundos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058400" y="473758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14 - Orquesta de Ángel D'Agostino Con Ángel Vargas, 3 temas con una duración de 8 minutos y 44 segundos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101600" y="469438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14 - Orquesta de Ángel D'Agostino Con Ángel Vargas, 3 temas con una duración de 8 minutos y 44 segundos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101600" y="473758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14 - Orquesta de Ángel D'Agostino Con Ángel Vargas, 3 temas con una duración de 8 minutos y 44 segundos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080000" y="471598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14 - Orquesta de Ángel D'Agostino Con Ángel Vargas, 3 temas con una duración de 8 minutos y 44 segundos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058400" y="494638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15 - Orquesta de Juan D'Arienzo Con Alberto Echagüe, 3 temas con una duración de 7 minutos y 32 segundos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058400" y="498958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15 - Orquesta de Juan D'Arienzo Con Alberto Echagüe, 3 temas con una duración de 7 minutos y 32 segundos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101600" y="494638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15 - Orquesta de Juan D'Arienzo Con Alberto Echagüe, 3 temas con una duración de 7 minutos y 32 segundos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101600" y="498958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15 - Orquesta de Juan D'Arienzo Con Alberto Echagüe, 3 temas con una duración de 7 minutos y 32 segundos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080000" y="496798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15 - Orquesta de Juan D'Arienzo Con Alberto Echagüe, 3 temas con una duración de 7 minutos y 32 segundos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Avicii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Avicii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Avicii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Avicii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Avicii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Wake Me Up   (2013)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Wake Me Up   (2013)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Wake Me Up   (2013)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Wake Me Up   (2013)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Wake Me Up   (2013)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ricardo malerb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FFFFFF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Orlando Medina (1942 - 1943)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Orlando Medina (1942 - 1943)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Orlando Medina (1942 - 1943)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Orlando Medina (1942 - 1943)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Orlando Medina (1942 - 1943)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FFFFFF"/>
                </a:solidFill>
                <a:latin typeface="Cooper Black"/>
              </a:rPr>
              <a:t>© TDJ Edmundo Fraga
Milonga El Desbande
20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Gitana rusa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Juan Sánchez Gorio - Letra: Horacio Sanguinetti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Gitana rusa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Juan Sánchez Gorio - Letra: Horacio Sanguinetti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Gitana rusa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Juan Sánchez Gorio - Letra: Horacio Sanguinetti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Gitana rusa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Juan Sánchez Gorio - Letra: Horacio Sanguinetti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Gitana rusa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1600" b="0" i="1">
                <a:solidFill>
                  <a:srgbClr val="FFFFFF"/>
                </a:solidFill>
                <a:latin typeface="Arial"/>
              </a:defRPr>
            </a:pPr>
            <a:r>
              <a:t>Musica: Juan Sánchez Gorio - Letra: Horacio Sanguinetti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0">
                <a:solidFill>
                  <a:srgbClr val="000000"/>
                </a:solidFill>
                <a:latin typeface="Bernard MT Condensed"/>
              </a:rPr>
              <a:t>Remembranza (Remembranzas)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Mario Melfi - Letra: Mario Battistella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0">
                <a:solidFill>
                  <a:srgbClr val="000000"/>
                </a:solidFill>
                <a:latin typeface="Bernard MT Condensed"/>
              </a:rPr>
              <a:t>Remembranza (Remembranzas)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Mario Melfi - Letra: Mario Battistella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0">
                <a:solidFill>
                  <a:srgbClr val="000000"/>
                </a:solidFill>
                <a:latin typeface="Bernard MT Condensed"/>
              </a:rPr>
              <a:t>Remembranza (Remembranzas)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Mario Melfi - Letra: Mario Battistella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0">
                <a:solidFill>
                  <a:srgbClr val="000000"/>
                </a:solidFill>
                <a:latin typeface="Bernard MT Condensed"/>
              </a:rPr>
              <a:t>Remembranza (Remembranzas)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Mario Melfi - Letra: Mario Battistella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0">
                <a:solidFill>
                  <a:srgbClr val="FFFFFF"/>
                </a:solidFill>
                <a:latin typeface="Bernard MT Condensed"/>
              </a:rPr>
              <a:t>Remembranza (Remembranzas)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Mario Melfi - Letra: Mario Battistella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300" b="0" i="1">
                <a:solidFill>
                  <a:srgbClr val="000000"/>
                </a:solidFill>
                <a:latin typeface="Arial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300" b="0" i="1">
                <a:solidFill>
                  <a:srgbClr val="000000"/>
                </a:solidFill>
                <a:latin typeface="Arial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300" b="0" i="1">
                <a:solidFill>
                  <a:srgbClr val="000000"/>
                </a:solidFill>
                <a:latin typeface="Arial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300" b="0" i="1">
                <a:solidFill>
                  <a:srgbClr val="000000"/>
                </a:solidFill>
                <a:latin typeface="Arial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FFFFFF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1300" b="0" i="1">
                <a:solidFill>
                  <a:srgbClr val="FFFFFF"/>
                </a:solidFill>
                <a:latin typeface="Arial"/>
              </a:defRPr>
            </a:pPr>
            <a:r>
              <a:t>Musica: Ricardo Malerba y Dante Smurra - Letra: Julio Navarrine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Tonina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Tonina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Tonina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Tonina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Tonina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>
                <a:solidFill>
                  <a:srgbClr val="000000"/>
                </a:solidFill>
                <a:latin typeface="Cooper Black"/>
              </a:rPr>
              <a:t>While My Guitar Gently Weeps   (2018)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>
                <a:solidFill>
                  <a:srgbClr val="000000"/>
                </a:solidFill>
                <a:latin typeface="Cooper Black"/>
              </a:rPr>
              <a:t>While My Guitar Gently Weeps   (2018)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>
                <a:solidFill>
                  <a:srgbClr val="000000"/>
                </a:solidFill>
                <a:latin typeface="Cooper Black"/>
              </a:rPr>
              <a:t>While My Guitar Gently Weeps   (2018)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>
                <a:solidFill>
                  <a:srgbClr val="000000"/>
                </a:solidFill>
                <a:latin typeface="Cooper Black"/>
              </a:rPr>
              <a:t>While My Guitar Gently Weeps   (2018)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>
                <a:solidFill>
                  <a:srgbClr val="FFFFFF"/>
                </a:solidFill>
                <a:latin typeface="Cooper Black"/>
              </a:rPr>
              <a:t>While My Guitar Gently Weeps   (2018)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roberto firp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356932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Roberto Firpo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Roberto Firpo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Roberto Firpo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Roberto Firpo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Roberto Firpo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(1940 - 1946)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(1940 - 1946)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(1940 - 1946)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(1940 - 1946)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Instrumental (1940 - 1946)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FFFFFF"/>
                </a:solidFill>
                <a:latin typeface="Cooper Black"/>
              </a:rPr>
              <a:t>© TDJ Edmundo Fraga
Milonga El Desbande
20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payanca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payanca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payanca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payanca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La payanca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(1946)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talento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Roberto Firpo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talento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Roberto Firpo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talento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Roberto Firpo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talento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Roberto Firpo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El talento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Roberto Firpo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Lágrimas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Lágrimas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Lágrimas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Lágrimas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Unknown Composer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Lágrimas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Unknown Composer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The Weeknd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The Weeknd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The Weeknd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The Weeknd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The Weeknd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Save Your Tears   (2020)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Save Your Tears   (2020)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Save Your Tears   (2020)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Save Your Tears   (2020)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Save Your Tears   (2020)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ricardo tantur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324609" cy="6857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FFFFFF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Castillo (1941 - 1943)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Castillo (1941 - 1943)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Castillo (1941 - 1943)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Castillo (1941 - 1943)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Alberto Castillo (1941 - 1943)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FFFFFF"/>
                </a:solidFill>
                <a:latin typeface="Cooper Black"/>
              </a:rPr>
              <a:t>© TDJ Edmundo Fraga
Milonga El Desbande
20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900" b="0">
                <a:solidFill>
                  <a:srgbClr val="000000"/>
                </a:solidFill>
                <a:latin typeface="Bernard MT Condensed"/>
              </a:rPr>
              <a:t>Decile que vuelva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Miguel Bucino - Letra: Miguel Bucino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900" b="0">
                <a:solidFill>
                  <a:srgbClr val="000000"/>
                </a:solidFill>
                <a:latin typeface="Bernard MT Condensed"/>
              </a:rPr>
              <a:t>Decile que vuelva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Miguel Bucino - Letra: Miguel Bucino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900" b="0">
                <a:solidFill>
                  <a:srgbClr val="000000"/>
                </a:solidFill>
                <a:latin typeface="Bernard MT Condensed"/>
              </a:rPr>
              <a:t>Decile que vuelva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Miguel Bucino - Letra: Miguel Bucino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900" b="0">
                <a:solidFill>
                  <a:srgbClr val="000000"/>
                </a:solidFill>
                <a:latin typeface="Bernard MT Condensed"/>
              </a:rPr>
              <a:t>Decile que vuelva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Miguel Bucino - Letra: Miguel Bucino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900" b="0">
                <a:solidFill>
                  <a:srgbClr val="FFFFFF"/>
                </a:solidFill>
                <a:latin typeface="Bernard MT Condensed"/>
              </a:rPr>
              <a:t>Decile que vuelva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Miguel Bucino - Letra: Miguel Bucino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000000"/>
                </a:solidFill>
                <a:latin typeface="Bernard MT Condensed"/>
              </a:rPr>
              <a:t>Mi piba (Mi piba linda)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Rodolfo Sciammarella - Letra: Manuel Romero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000000"/>
                </a:solidFill>
                <a:latin typeface="Bernard MT Condensed"/>
              </a:rPr>
              <a:t>Mi piba (Mi piba linda)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Rodolfo Sciammarella - Letra: Manuel Romero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000000"/>
                </a:solidFill>
                <a:latin typeface="Bernard MT Condensed"/>
              </a:rPr>
              <a:t>Mi piba (Mi piba linda)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Rodolfo Sciammarella - Letra: Manuel Romero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000000"/>
                </a:solidFill>
                <a:latin typeface="Bernard MT Condensed"/>
              </a:rPr>
              <a:t>Mi piba (Mi piba linda)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Rodolfo Sciammarella - Letra: Manuel Romero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FFFFFF"/>
                </a:solidFill>
                <a:latin typeface="Bernard MT Condensed"/>
              </a:rPr>
              <a:t>Mi piba (Mi piba linda)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1600" b="0" i="1">
                <a:solidFill>
                  <a:srgbClr val="FFFFFF"/>
                </a:solidFill>
                <a:latin typeface="Arial"/>
              </a:defRPr>
            </a:pPr>
            <a:r>
              <a:t>Musica: Rodolfo Sciammarella - Letra: Manuel Romero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Recuerdo malevo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Carlos Gardel - Letra: Alfredo Le Pera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Recuerdo malevo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Carlos Gardel - Letra: Alfredo Le Pera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Recuerdo malevo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Carlos Gardel - Letra: Alfredo Le Pera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Recuerdo malevo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Carlos Gardel - Letra: Alfredo Le Pera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Recuerdo malevo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1900" b="0" i="1">
                <a:solidFill>
                  <a:srgbClr val="FFFFFF"/>
                </a:solidFill>
                <a:latin typeface="Arial"/>
              </a:defRPr>
            </a:pPr>
            <a:r>
              <a:t>Musica: Carlos Gardel - Letra: Alfredo Le Pera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Em Beihold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Em Beihold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Em Beihold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Em Beihold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Em Beihold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Too Precious   (2022)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Too Precious   (2022)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Too Precious   (2022)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Too Precious   (2022)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Too Precious   (2022)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miguel cal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57475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Raúl Berón (1942 - 1942)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Raúl Berón (1942 - 1942)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Raúl Berón (1942 - 1942)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Raúl Berón (1942 - 1942)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Raúl Berón (1942 - 1942)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FFFFFF"/>
                </a:solidFill>
                <a:latin typeface="Cooper Black"/>
              </a:rPr>
              <a:t>© TDJ Edmundo Fraga
Milonga El Desbande
20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0">
                <a:solidFill>
                  <a:srgbClr val="000000"/>
                </a:solidFill>
                <a:latin typeface="Bernard MT Condensed"/>
              </a:rPr>
              <a:t>Al compás del corazón (Late un corazón)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Domingo Federico - Letra: Homero Expósito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0">
                <a:solidFill>
                  <a:srgbClr val="000000"/>
                </a:solidFill>
                <a:latin typeface="Bernard MT Condensed"/>
              </a:rPr>
              <a:t>Al compás del corazón (Late un corazón)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Domingo Federico - Letra: Homero Expósito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0">
                <a:solidFill>
                  <a:srgbClr val="000000"/>
                </a:solidFill>
                <a:latin typeface="Bernard MT Condensed"/>
              </a:rPr>
              <a:t>Al compás del corazón (Late un corazón)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Domingo Federico - Letra: Homero Expósito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0">
                <a:solidFill>
                  <a:srgbClr val="000000"/>
                </a:solidFill>
                <a:latin typeface="Bernard MT Condensed"/>
              </a:rPr>
              <a:t>Al compás del corazón (Late un corazón)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Domingo Federico - Letra: Homero Expósito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0">
                <a:solidFill>
                  <a:srgbClr val="FFFFFF"/>
                </a:solidFill>
                <a:latin typeface="Bernard MT Condensed"/>
              </a:rPr>
              <a:t>Al compás del corazón (Late un corazón)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1700" b="0" i="1">
                <a:solidFill>
                  <a:srgbClr val="FFFFFF"/>
                </a:solidFill>
                <a:latin typeface="Arial"/>
              </a:defRPr>
            </a:pPr>
            <a:r>
              <a:t>Musica: Domingo Federico - Letra: Homero Expósito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0">
                <a:solidFill>
                  <a:srgbClr val="000000"/>
                </a:solidFill>
                <a:latin typeface="Bernard MT Condensed"/>
              </a:rPr>
              <a:t>Margarita Gauthier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Joaquín Mora - Letra: Julio Jorge Nelson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0">
                <a:solidFill>
                  <a:srgbClr val="000000"/>
                </a:solidFill>
                <a:latin typeface="Bernard MT Condensed"/>
              </a:rPr>
              <a:t>Margarita Gauthier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Joaquín Mora - Letra: Julio Jorge Nelson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0">
                <a:solidFill>
                  <a:srgbClr val="000000"/>
                </a:solidFill>
                <a:latin typeface="Bernard MT Condensed"/>
              </a:rPr>
              <a:t>Margarita Gauthier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Joaquín Mora - Letra: Julio Jorge Nelson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0">
                <a:solidFill>
                  <a:srgbClr val="000000"/>
                </a:solidFill>
                <a:latin typeface="Bernard MT Condensed"/>
              </a:rPr>
              <a:t>Margarita Gauthier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Joaquín Mora - Letra: Julio Jorge Nelson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0">
                <a:solidFill>
                  <a:srgbClr val="FFFFFF"/>
                </a:solidFill>
                <a:latin typeface="Bernard MT Condensed"/>
              </a:rPr>
              <a:t>Margarita Gauthier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1800" b="0" i="1">
                <a:solidFill>
                  <a:srgbClr val="FFFFFF"/>
                </a:solidFill>
                <a:latin typeface="Arial"/>
              </a:defRPr>
            </a:pPr>
            <a:r>
              <a:t>Musica: Joaquín Mora - Letra: Julio Jorge Nelson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Jamás retornarás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200" b="0" i="1">
                <a:solidFill>
                  <a:srgbClr val="000000"/>
                </a:solidFill>
                <a:latin typeface="Arial"/>
              </a:defRPr>
            </a:pPr>
            <a:r>
              <a:t>Musica: Osmar Maderna y Miguel Caló - Letra: Osmar Maderna y Miguel Caló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Jamás retornarás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200" b="0" i="1">
                <a:solidFill>
                  <a:srgbClr val="000000"/>
                </a:solidFill>
                <a:latin typeface="Arial"/>
              </a:defRPr>
            </a:pPr>
            <a:r>
              <a:t>Musica: Osmar Maderna y Miguel Caló - Letra: Osmar Maderna y Miguel Caló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Jamás retornarás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200" b="0" i="1">
                <a:solidFill>
                  <a:srgbClr val="000000"/>
                </a:solidFill>
                <a:latin typeface="Arial"/>
              </a:defRPr>
            </a:pPr>
            <a:r>
              <a:t>Musica: Osmar Maderna y Miguel Caló - Letra: Osmar Maderna y Miguel Caló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Jamás retornarás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200" b="0" i="1">
                <a:solidFill>
                  <a:srgbClr val="000000"/>
                </a:solidFill>
                <a:latin typeface="Arial"/>
              </a:defRPr>
            </a:pPr>
            <a:r>
              <a:t>Musica: Osmar Maderna y Miguel Caló - Letra: Osmar Maderna y Miguel Caló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Jamás retornarás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1200" b="0" i="1">
                <a:solidFill>
                  <a:srgbClr val="FFFFFF"/>
                </a:solidFill>
                <a:latin typeface="Arial"/>
              </a:defRPr>
            </a:pPr>
            <a:r>
              <a:t>Musica: Osmar Maderna y Miguel Caló - Letra: Osmar Maderna y Miguel Caló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1">
                <a:solidFill>
                  <a:srgbClr val="000000"/>
                </a:solidFill>
                <a:latin typeface="Cooper Black"/>
              </a:rPr>
              <a:t>Felix Jaehn Feat. Jasime Thompson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1">
                <a:solidFill>
                  <a:srgbClr val="000000"/>
                </a:solidFill>
                <a:latin typeface="Cooper Black"/>
              </a:rPr>
              <a:t>Felix Jaehn Feat. Jasime Thompson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1">
                <a:solidFill>
                  <a:srgbClr val="000000"/>
                </a:solidFill>
                <a:latin typeface="Cooper Black"/>
              </a:rPr>
              <a:t>Felix Jaehn Feat. Jasime Thompson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1">
                <a:solidFill>
                  <a:srgbClr val="000000"/>
                </a:solidFill>
                <a:latin typeface="Cooper Black"/>
              </a:rPr>
              <a:t>Felix Jaehn Feat. Jasime Thompson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1">
                <a:solidFill>
                  <a:srgbClr val="FFFFFF"/>
                </a:solidFill>
                <a:latin typeface="Cooper Black"/>
              </a:rPr>
              <a:t>Felix Jaehn Feat. Jasime Thompson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000000"/>
                </a:solidFill>
                <a:latin typeface="Cooper Black"/>
              </a:rPr>
              <a:t>Ain't Nobody (Loves Me Better)   (2015)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000000"/>
                </a:solidFill>
                <a:latin typeface="Cooper Black"/>
              </a:rPr>
              <a:t>Ain't Nobody (Loves Me Better)   (2015)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000000"/>
                </a:solidFill>
                <a:latin typeface="Cooper Black"/>
              </a:rPr>
              <a:t>Ain't Nobody (Loves Me Better)   (2015)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000000"/>
                </a:solidFill>
                <a:latin typeface="Cooper Black"/>
              </a:rPr>
              <a:t>Ain't Nobody (Loves Me Better)   (2015)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FFFFFF"/>
                </a:solidFill>
                <a:latin typeface="Cooper Black"/>
              </a:rPr>
              <a:t>Ain't Nobody (Loves Me Better)   (2015)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juan d'arienz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404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(1937 - 1939)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(1937 - 1939)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(1937 - 1939)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(1937 - 1939)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Instrumental (1937 - 1939)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FFFFFF"/>
                </a:solidFill>
                <a:latin typeface="Cooper Black"/>
              </a:rPr>
              <a:t>© TDJ Edmundo Fraga
Milonga El Desbande
20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Maipo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Eduardo Arolas - Letra: Gabriel Clausi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Maipo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Eduardo Arolas - Letra: Gabriel Clausi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Maipo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Eduardo Arolas - Letra: Gabriel Clausi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Maipo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Eduardo Arolas - Letra: Gabriel Clausi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Maipo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(1939)</a:t>
            </a:r>
          </a:p>
          <a:p>
            <a:pPr>
              <a:defRPr sz="1900" b="0" i="1">
                <a:solidFill>
                  <a:srgbClr val="FFFFFF"/>
                </a:solidFill>
                <a:latin typeface="Arial"/>
              </a:defRPr>
            </a:pPr>
            <a:r>
              <a:t>Musica: Eduardo Arolas - Letra: Gabriel Clausi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Por qué 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Salvador Grupillo - Letra: Francisco Antonio Lío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Por qué 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Salvador Grupillo - Letra: Francisco Antonio Lío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Por qué 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Salvador Grupillo - Letra: Francisco Antonio Lío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Por qué 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Salvador Grupillo - Letra: Francisco Antonio Lío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Por qué razón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(1939)</a:t>
            </a:r>
          </a:p>
          <a:p>
            <a:pPr>
              <a:defRPr sz="1600" b="0" i="1">
                <a:solidFill>
                  <a:srgbClr val="FFFFFF"/>
                </a:solidFill>
                <a:latin typeface="Arial"/>
              </a:defRPr>
            </a:pPr>
            <a:r>
              <a:t>Musica: Salvador Grupillo - Letra: Francisco Antonio Lío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cencerro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José Martínez - Letra: Francisco Lío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cencerro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José Martínez - Letra: Francisco Lío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cencerro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José Martínez - Letra: Francisco Lío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cencerro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José Martínez - Letra: Francisco Lío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El cencerro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(1937)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José Martínez - Letra: Francisco Lío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Los Limones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Los Limones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Los Limones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Los Limones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Los Limones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Ferrol   (2012)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Ferrol   (2012)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Ferrol   (2012)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Ferrol   (2012)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Ferrol   (2012)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Cake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Cake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Cake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Cake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Cake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I Will Survive   (1997)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I Will Survive   (1997)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I Will Survive   (1997)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I Will Survive   (1997)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I Will Survive   (1997)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carlos di sarl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27538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Podestá (1942 - 1944)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Podestá (1942 - 1944)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Podestá (1942 - 1944)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Podestá (1942 - 1944)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Alberto Podestá (1942 - 1944)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FFFFFF"/>
                </a:solidFill>
                <a:latin typeface="Cooper Black"/>
              </a:rPr>
              <a:t>© TDJ Edmundo Fraga
Milonga El Desbande
20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Junto a tu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200" b="0" i="1">
                <a:solidFill>
                  <a:srgbClr val="000000"/>
                </a:solidFill>
                <a:latin typeface="Arial"/>
              </a:defRPr>
            </a:pPr>
            <a:r>
              <a:t>Musica: Enrique Francini y Héctor Stamponi - Letra: José María Contursi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Junto a tu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200" b="0" i="1">
                <a:solidFill>
                  <a:srgbClr val="000000"/>
                </a:solidFill>
                <a:latin typeface="Arial"/>
              </a:defRPr>
            </a:pPr>
            <a:r>
              <a:t>Musica: Enrique Francini y Héctor Stamponi - Letra: José María Contursi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Junto a tu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200" b="0" i="1">
                <a:solidFill>
                  <a:srgbClr val="000000"/>
                </a:solidFill>
                <a:latin typeface="Arial"/>
              </a:defRPr>
            </a:pPr>
            <a:r>
              <a:t>Musica: Enrique Francini y Héctor Stamponi - Letra: José María Contursi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Junto a tu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1200" b="0" i="1">
                <a:solidFill>
                  <a:srgbClr val="000000"/>
                </a:solidFill>
                <a:latin typeface="Arial"/>
              </a:defRPr>
            </a:pPr>
            <a:r>
              <a:t>Musica: Enrique Francini y Héctor Stamponi - Letra: José María Contursi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Junto a tu corazón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1200" b="0" i="1">
                <a:solidFill>
                  <a:srgbClr val="FFFFFF"/>
                </a:solidFill>
                <a:latin typeface="Arial"/>
              </a:defRPr>
            </a:pPr>
            <a:r>
              <a:t>Musica: Enrique Francini y Héctor Stamponi - Letra: José María Contursi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José Dames - Letra: Horacio Sanguinetti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José Dames - Letra: Horacio Sanguinetti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José Dames - Letra: Horacio Sanguinetti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José Dames - Letra: Horacio Sanguinetti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Nada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1900" b="0" i="1">
                <a:solidFill>
                  <a:srgbClr val="FFFFFF"/>
                </a:solidFill>
                <a:latin typeface="Arial"/>
              </a:defRPr>
            </a:pPr>
            <a:r>
              <a:t>Musica: José Dames - Letra: Horacio Sanguinetti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Tú, el cielo y tú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Mario Canaro - Letra: Héctor Marcó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Tú, el cielo y tú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Mario Canaro - Letra: Héctor Marcó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Tú, el cielo y tú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Mario Canaro - Letra: Héctor Marcó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Tú, el cielo y tú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Mario Canaro - Letra: Héctor Marcó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Tú, el cielo y tú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Mario Canaro - Letra: Héctor Marcó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Benson Boone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Benson Boone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Benson Boone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Benson Boone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Benson Boone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Beautiful Things   (2024)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Beautiful Things   (2024)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Beautiful Things   (2024)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Beautiful Things   (2024)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Beautiful Things   (2024)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francisco canar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22781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2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2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2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2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200" b="1">
                <a:solidFill>
                  <a:srgbClr val="FFFFFF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Maida (1935 - 1938)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Maida (1935 - 1938)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Maida (1935 - 1938)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Maida (1935 - 1938)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Roberto Maida (1935 - 1938)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FFFFFF"/>
                </a:solidFill>
                <a:latin typeface="Cooper Black"/>
              </a:rPr>
              <a:t>© TDJ Edmundo Fraga
Milonga El Desbande
20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Invierno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Horacio Petorosi - Letra: Enrique Cadícamo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Invierno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Horacio Petorosi - Letra: Enrique Cadícamo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Invierno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Horacio Petorosi - Letra: Enrique Cadícamo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Invierno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Horacio Petorosi - Letra: Enrique Cadícamo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Invierno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(1937)</a:t>
            </a:r>
          </a:p>
          <a:p>
            <a:pPr>
              <a:defRPr sz="1700" b="0" i="1">
                <a:solidFill>
                  <a:srgbClr val="FFFFFF"/>
                </a:solidFill>
                <a:latin typeface="Arial"/>
              </a:defRPr>
            </a:pPr>
            <a:r>
              <a:t>Musica: Horacio Petorosi - Letra: Enrique Cadícamo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adiós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1400" b="0" i="1">
                <a:solidFill>
                  <a:srgbClr val="000000"/>
                </a:solidFill>
                <a:latin typeface="Arial"/>
              </a:defRPr>
            </a:pPr>
            <a:r>
              <a:t>Musica: Maruja Pacheco Huergo - Letra: Virgilio San Clemente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adiós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1400" b="0" i="1">
                <a:solidFill>
                  <a:srgbClr val="000000"/>
                </a:solidFill>
                <a:latin typeface="Arial"/>
              </a:defRPr>
            </a:pPr>
            <a:r>
              <a:t>Musica: Maruja Pacheco Huergo - Letra: Virgilio San Clemente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adiós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1400" b="0" i="1">
                <a:solidFill>
                  <a:srgbClr val="000000"/>
                </a:solidFill>
                <a:latin typeface="Arial"/>
              </a:defRPr>
            </a:pPr>
            <a:r>
              <a:t>Musica: Maruja Pacheco Huergo - Letra: Virgilio San Clemente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adiós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1400" b="0" i="1">
                <a:solidFill>
                  <a:srgbClr val="000000"/>
                </a:solidFill>
                <a:latin typeface="Arial"/>
              </a:defRPr>
            </a:pPr>
            <a:r>
              <a:t>Musica: Maruja Pacheco Huergo - Letra: Virgilio San Clemente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El adiós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(1938)</a:t>
            </a:r>
          </a:p>
          <a:p>
            <a:pPr>
              <a:defRPr sz="1400" b="0" i="1">
                <a:solidFill>
                  <a:srgbClr val="FFFFFF"/>
                </a:solidFill>
                <a:latin typeface="Arial"/>
              </a:defRPr>
            </a:pPr>
            <a:r>
              <a:t>Musica: Maruja Pacheco Huergo - Letra: Virgilio San Clemente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Poema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(1935)</a:t>
            </a:r>
          </a:p>
          <a:p>
            <a:pPr>
              <a:defRPr sz="1100" b="0" i="1">
                <a:solidFill>
                  <a:srgbClr val="000000"/>
                </a:solidFill>
                <a:latin typeface="Arial"/>
              </a:defRPr>
            </a:pPr>
            <a:r>
              <a:t>Musica: Eduardo Bianco y Mario Melfi - Letra: Mario Melfi y Eduardo Bianco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Poema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(1935)</a:t>
            </a:r>
          </a:p>
          <a:p>
            <a:pPr>
              <a:defRPr sz="1100" b="0" i="1">
                <a:solidFill>
                  <a:srgbClr val="000000"/>
                </a:solidFill>
                <a:latin typeface="Arial"/>
              </a:defRPr>
            </a:pPr>
            <a:r>
              <a:t>Musica: Eduardo Bianco y Mario Melfi - Letra: Mario Melfi y Eduardo Bianco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Poema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(1935)</a:t>
            </a:r>
          </a:p>
          <a:p>
            <a:pPr>
              <a:defRPr sz="1100" b="0" i="1">
                <a:solidFill>
                  <a:srgbClr val="000000"/>
                </a:solidFill>
                <a:latin typeface="Arial"/>
              </a:defRPr>
            </a:pPr>
            <a:r>
              <a:t>Musica: Eduardo Bianco y Mario Melfi - Letra: Mario Melfi y Eduardo Bianco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Poema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(1935)</a:t>
            </a:r>
          </a:p>
          <a:p>
            <a:pPr>
              <a:defRPr sz="1100" b="0" i="1">
                <a:solidFill>
                  <a:srgbClr val="000000"/>
                </a:solidFill>
                <a:latin typeface="Arial"/>
              </a:defRPr>
            </a:pPr>
            <a:r>
              <a:t>Musica: Eduardo Bianco y Mario Melfi - Letra: Mario Melfi y Eduardo Bianco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Poema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(1935)</a:t>
            </a:r>
          </a:p>
          <a:p>
            <a:pPr>
              <a:defRPr sz="1100" b="0" i="1">
                <a:solidFill>
                  <a:srgbClr val="FFFFFF"/>
                </a:solidFill>
                <a:latin typeface="Arial"/>
              </a:defRPr>
            </a:pPr>
            <a:r>
              <a:t>Musica: Eduardo Bianco y Mario Melfi - Letra: Mario Melfi y Eduardo Bianco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1">
                <a:solidFill>
                  <a:srgbClr val="000000"/>
                </a:solidFill>
                <a:latin typeface="Cooper Black"/>
              </a:rPr>
              <a:t>El Canto del Loco, Natalia Lafourcade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1">
                <a:solidFill>
                  <a:srgbClr val="000000"/>
                </a:solidFill>
                <a:latin typeface="Cooper Black"/>
              </a:rPr>
              <a:t>El Canto del Loco, Natalia Lafourcade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1">
                <a:solidFill>
                  <a:srgbClr val="000000"/>
                </a:solidFill>
                <a:latin typeface="Cooper Black"/>
              </a:rPr>
              <a:t>El Canto del Loco, Natalia Lafourcade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1">
                <a:solidFill>
                  <a:srgbClr val="000000"/>
                </a:solidFill>
                <a:latin typeface="Cooper Black"/>
              </a:rPr>
              <a:t>El Canto del Loco, Natalia Lafourcade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700" b="1">
                <a:solidFill>
                  <a:srgbClr val="FFFFFF"/>
                </a:solidFill>
                <a:latin typeface="Cooper Black"/>
              </a:rPr>
              <a:t>El Canto del Loco, Natalia Lafourcade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Contigo (feat. Natalia Lafourcade)   (2009)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Contigo (feat. Natalia Lafourcade)   (2009)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Contigo (feat. Natalia Lafourcade)   (2009)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Contigo (feat. Natalia Lafourcade)   (2009)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FFFFFF"/>
                </a:solidFill>
                <a:latin typeface="Cooper Black"/>
              </a:rPr>
              <a:t>Contigo (feat. Natalia Lafourcade)   (2009)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osvaldo puglie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7277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3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3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3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3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300" b="1">
                <a:solidFill>
                  <a:srgbClr val="FFFFFF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Chanel (1943 - 1944)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Chanel (1943 - 1944)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Chanel (1943 - 1944)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Chanel (1943 - 1944)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Roberto Chanel (1943 - 1944)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FFFFFF"/>
                </a:solidFill>
                <a:latin typeface="Cooper Black"/>
              </a:rPr>
              <a:t>© TDJ Edmundo Fraga
Milonga El Desbande
20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000000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Francisco Pracánico - Letra: Celedonio Flores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000000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Francisco Pracánico - Letra: Celedonio Flores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000000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Francisco Pracánico - Letra: Celedonio Flores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000000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Francisco Pracánico - Letra: Celedonio Flores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0">
                <a:solidFill>
                  <a:srgbClr val="FFFFFF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1700" b="0" i="1">
                <a:solidFill>
                  <a:srgbClr val="FFFFFF"/>
                </a:solidFill>
                <a:latin typeface="Arial"/>
              </a:defRPr>
            </a:pPr>
            <a:r>
              <a:t>Musica: Francisco Pracánico - Letra: Celedonio Flores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Nada más que un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Manuel Sucher - Letra: Carlos Bahr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Nada más que un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Manuel Sucher - Letra: Carlos Bahr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Nada más que un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Manuel Sucher - Letra: Carlos Bahr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000000"/>
                </a:solidFill>
                <a:latin typeface="Bernard MT Condensed"/>
              </a:rPr>
              <a:t>Nada más que un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Manuel Sucher - Letra: Carlos Bahr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00" b="0">
                <a:solidFill>
                  <a:srgbClr val="FFFFFF"/>
                </a:solidFill>
                <a:latin typeface="Bernard MT Condensed"/>
              </a:rPr>
              <a:t>Nada más que un corazón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Manuel Sucher - Letra: Carlos Bahr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Virgilio Expósito - Letra: Homero Expósito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Virgilio Expósito - Letra: Homero Expósito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Virgilio Expósito - Letra: Homero Expósito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Virgilio Expósito - Letra: Homero Expósito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1800" b="0" i="1">
                <a:solidFill>
                  <a:srgbClr val="FFFFFF"/>
                </a:solidFill>
                <a:latin typeface="Arial"/>
              </a:defRPr>
            </a:pPr>
            <a:r>
              <a:t>Musica: Virgilio Expósito - Letra: Homero Expósito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The Bangles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The Bangles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The Bangles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The Bangles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The Bangles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1">
                <a:solidFill>
                  <a:srgbClr val="000000"/>
                </a:solidFill>
                <a:latin typeface="Cooper Black"/>
              </a:rPr>
              <a:t>Hazy Shade of Winter   (2017)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1">
                <a:solidFill>
                  <a:srgbClr val="000000"/>
                </a:solidFill>
                <a:latin typeface="Cooper Black"/>
              </a:rPr>
              <a:t>Hazy Shade of Winter   (2017)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1">
                <a:solidFill>
                  <a:srgbClr val="000000"/>
                </a:solidFill>
                <a:latin typeface="Cooper Black"/>
              </a:rPr>
              <a:t>Hazy Shade of Winter   (2017)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1">
                <a:solidFill>
                  <a:srgbClr val="000000"/>
                </a:solidFill>
                <a:latin typeface="Cooper Black"/>
              </a:rPr>
              <a:t>Hazy Shade of Winter   (2017)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100" b="1">
                <a:solidFill>
                  <a:srgbClr val="FFFFFF"/>
                </a:solidFill>
                <a:latin typeface="Cooper Black"/>
              </a:rPr>
              <a:t>Hazy Shade of Winter   (2017)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anibal troil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3348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(1941 - 1941)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(1941 - 1941)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(1941 - 1941)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(1941 - 1941)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Instrumental (1941 - 1941)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FFFFFF"/>
                </a:solidFill>
                <a:latin typeface="Cooper Black"/>
              </a:rPr>
              <a:t>© TDJ Edmundo Fraga
Milonga El Desbande
20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tamango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Posadas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tamango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Posadas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tamango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Posadas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tamango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Posadas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El tamango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Carlos Posadas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Cordón de oro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Posadas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Cordón de oro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Posadas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Cordón de oro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Posadas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Cordón de oro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Carlos Posadas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Cordón de oro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Carlos Posadas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Guapeando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Larenza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Guapeando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Larenza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Guapeando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Larenza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Guapeando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Juan Larenza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Guapeando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Juan Larenza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Janis Joplin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Janis Joplin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Janis Joplin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Janis Joplin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Janis Joplin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1">
                <a:solidFill>
                  <a:srgbClr val="000000"/>
                </a:solidFill>
                <a:latin typeface="Cooper Black"/>
              </a:rPr>
              <a:t>Me And Bobby Mcgee   (1970)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1">
                <a:solidFill>
                  <a:srgbClr val="000000"/>
                </a:solidFill>
                <a:latin typeface="Cooper Black"/>
              </a:rPr>
              <a:t>Me And Bobby Mcgee   (1970)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1">
                <a:solidFill>
                  <a:srgbClr val="000000"/>
                </a:solidFill>
                <a:latin typeface="Cooper Black"/>
              </a:rPr>
              <a:t>Me And Bobby Mcgee   (1970)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1">
                <a:solidFill>
                  <a:srgbClr val="000000"/>
                </a:solidFill>
                <a:latin typeface="Cooper Black"/>
              </a:rPr>
              <a:t>Me And Bobby Mcgee   (1970)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1">
                <a:solidFill>
                  <a:srgbClr val="FFFFFF"/>
                </a:solidFill>
                <a:latin typeface="Cooper Black"/>
              </a:rPr>
              <a:t>Me And Bobby Mcgee   (1970)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angel d'agostin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36713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Ángel D'Agostino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Ángel D'Agostino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Ángel D'Agostino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Ángel D'Agostino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Ángel D'Agostino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Ángel Vargas (1941 - 1945)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Ángel Vargas (1941 - 1945)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Ángel Vargas (1941 - 1945)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Ángel Vargas (1941 - 1945)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Ángel Vargas (1941 - 1945)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FFFFFF"/>
                </a:solidFill>
                <a:latin typeface="Cooper Black"/>
              </a:rPr>
              <a:t>© TDJ Edmundo Fraga
Milonga El Desbande
20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800" b="0">
                <a:solidFill>
                  <a:srgbClr val="000000"/>
                </a:solidFill>
                <a:latin typeface="Bernard MT Condensed"/>
              </a:rPr>
              <a:t>A quién le puede importar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Mariano Mores - Letra: Enrique Cadícamo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800" b="0">
                <a:solidFill>
                  <a:srgbClr val="000000"/>
                </a:solidFill>
                <a:latin typeface="Bernard MT Condensed"/>
              </a:rPr>
              <a:t>A quién le puede importar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Mariano Mores - Letra: Enrique Cadícamo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800" b="0">
                <a:solidFill>
                  <a:srgbClr val="000000"/>
                </a:solidFill>
                <a:latin typeface="Bernard MT Condensed"/>
              </a:rPr>
              <a:t>A quién le puede importar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Mariano Mores - Letra: Enrique Cadícamo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800" b="0">
                <a:solidFill>
                  <a:srgbClr val="000000"/>
                </a:solidFill>
                <a:latin typeface="Bernard MT Condensed"/>
              </a:rPr>
              <a:t>A quién le puede importar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Mariano Mores - Letra: Enrique Cadícamo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800" b="0">
                <a:solidFill>
                  <a:srgbClr val="FFFFFF"/>
                </a:solidFill>
                <a:latin typeface="Bernard MT Condensed"/>
              </a:rPr>
              <a:t>A quién le puede importar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(1945)</a:t>
            </a:r>
          </a:p>
          <a:p>
            <a:pPr>
              <a:defRPr sz="1800" b="0" i="1">
                <a:solidFill>
                  <a:srgbClr val="FFFFFF"/>
                </a:solidFill>
                <a:latin typeface="Arial"/>
              </a:defRPr>
            </a:pPr>
            <a:r>
              <a:t>Musica: Mariano Mores - Letra: Enrique Cadícamo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0">
                <a:solidFill>
                  <a:srgbClr val="000000"/>
                </a:solidFill>
                <a:latin typeface="Bernard MT Condensed"/>
              </a:rPr>
              <a:t>Ahora no me conocés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Armando Baliotti - Letra: Carlos Giampetruzzi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0">
                <a:solidFill>
                  <a:srgbClr val="000000"/>
                </a:solidFill>
                <a:latin typeface="Bernard MT Condensed"/>
              </a:rPr>
              <a:t>Ahora no me conocés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Armando Baliotti - Letra: Carlos Giampetruzzi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0">
                <a:solidFill>
                  <a:srgbClr val="000000"/>
                </a:solidFill>
                <a:latin typeface="Bernard MT Condensed"/>
              </a:rPr>
              <a:t>Ahora no me conocés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Armando Baliotti - Letra: Carlos Giampetruzzi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0">
                <a:solidFill>
                  <a:srgbClr val="000000"/>
                </a:solidFill>
                <a:latin typeface="Bernard MT Condensed"/>
              </a:rPr>
              <a:t>Ahora no me conocés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1600" b="0" i="1">
                <a:solidFill>
                  <a:srgbClr val="000000"/>
                </a:solidFill>
                <a:latin typeface="Arial"/>
              </a:defRPr>
            </a:pPr>
            <a:r>
              <a:t>Musica: Armando Baliotti - Letra: Carlos Giampetruzzi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0">
                <a:solidFill>
                  <a:srgbClr val="FFFFFF"/>
                </a:solidFill>
                <a:latin typeface="Bernard MT Condensed"/>
              </a:rPr>
              <a:t>Ahora no me conocés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1600" b="0" i="1">
                <a:solidFill>
                  <a:srgbClr val="FFFFFF"/>
                </a:solidFill>
                <a:latin typeface="Arial"/>
              </a:defRPr>
            </a:pPr>
            <a:r>
              <a:t>Musica: Armando Baliotti - Letra: Carlos Giampetruzzi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Tomo y obligo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Carlos Gardel - Letra: Manuel Romero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Tomo y obligo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Carlos Gardel - Letra: Manuel Romero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Tomo y obligo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Carlos Gardel - Letra: Manuel Romero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Tomo y obligo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Carlos Gardel - Letra: Manuel Romero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Tomo y obligo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1900" b="0" i="1">
                <a:solidFill>
                  <a:srgbClr val="FFFFFF"/>
                </a:solidFill>
                <a:latin typeface="Arial"/>
              </a:defRPr>
            </a:pPr>
            <a:r>
              <a:t>Musica: Carlos Gardel - Letra: Manuel Romero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adolfo carabell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46947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Adolfo Carabelli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Adolfo Carabelli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Adolfo Carabelli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Adolfo Carabelli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FFFFFF"/>
                </a:solidFill>
                <a:latin typeface="Cooper Black"/>
              </a:rPr>
              <a:t>Orquesta de Adolfo Carabelli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Con Alberto Gómez y Mercedes Simone (1931 - 1932)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Con Alberto Gómez y Mercedes Simone (1931 - 1932)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Con Alberto Gómez y Mercedes Simone (1931 - 1932)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000000"/>
                </a:solidFill>
                <a:latin typeface="Cooper Black"/>
              </a:rPr>
              <a:t>Con Alberto Gómez y Mercedes Simone (1931 - 1932)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FFFFFF"/>
                </a:solidFill>
                <a:latin typeface="Cooper Black"/>
              </a:rPr>
              <a:t>Con Alberto Gómez y Mercedes Simone (1931 - 1932)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FFFFFF"/>
                </a:solidFill>
                <a:latin typeface="Cooper Black"/>
              </a:rPr>
              <a:t>© TDJ Edmundo Fraga
Milonga El Desbande
20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Alma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(1932)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Federico Scorticati - Letra: Juan Sarcione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Alma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(1932)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Federico Scorticati - Letra: Juan Sarcione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Alma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(1932)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Federico Scorticati - Letra: Juan Sarcione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Alma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(1932)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Federico Scorticati - Letra: Juan Sarcione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Alma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(1932)</a:t>
            </a:r>
          </a:p>
          <a:p>
            <a:pPr>
              <a:defRPr sz="1800" b="0" i="1">
                <a:solidFill>
                  <a:srgbClr val="FFFFFF"/>
                </a:solidFill>
                <a:latin typeface="Arial"/>
              </a:defRPr>
            </a:pPr>
            <a:r>
              <a:t>Musica: Federico Scorticati - Letra: Juan Sarcione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Cantando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(1931)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Mercedes Simone - Letra: Mercedes Simone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Cantando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(1931)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Mercedes Simone - Letra: Mercedes Simone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Cantando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(1931)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Mercedes Simone - Letra: Mercedes Simone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Cantando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(1931)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Mercedes Simone - Letra: Mercedes Simone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Cantando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(1931)</a:t>
            </a:r>
          </a:p>
          <a:p>
            <a:pPr>
              <a:defRPr sz="1700" b="0" i="1">
                <a:solidFill>
                  <a:srgbClr val="FFFFFF"/>
                </a:solidFill>
                <a:latin typeface="Arial"/>
              </a:defRPr>
            </a:pPr>
            <a:r>
              <a:t>Musica: Mercedes Simone - Letra: Mercedes Simone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Volvé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(1932)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Edgardo Donato - Letra: Luis Bayón Herrera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Volvé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(1932)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Edgardo Donato - Letra: Luis Bayón Herrera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Volvé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(1932)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Edgardo Donato - Letra: Luis Bayón Herrera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Volvé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(1932)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Edgardo Donato - Letra: Luis Bayón Herrera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Volvé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(1932)</a:t>
            </a:r>
          </a:p>
          <a:p>
            <a:pPr>
              <a:defRPr sz="1700" b="0" i="1">
                <a:solidFill>
                  <a:srgbClr val="FFFFFF"/>
                </a:solidFill>
                <a:latin typeface="Arial"/>
              </a:defRPr>
            </a:pPr>
            <a:r>
              <a:t>Musica: Edgardo Donato - Letra: Luis Bayón Herrera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Rocío Márquez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Rocío Márquez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Rocío Márquez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Rocío Márquez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Rocío Márquez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Trago amargo   (2019)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Trago amargo   (2019)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Trago amargo   (2019)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Trago amargo   (2019)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Trago amargo   (2019)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juan d'arienz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404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Echagüe (1938 - 1939)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Echagüe (1938 - 1939)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Echagüe (1938 - 1939)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Echagüe (1938 - 1939)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Alberto Echagüe (1938 - 1939)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FFFFFF"/>
                </a:solidFill>
                <a:latin typeface="Cooper Black"/>
              </a:rPr>
              <a:t>© TDJ Edmundo Fraga
Milonga El Desbande
20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Trago amargo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Rafael Iriarte - Letra: Julio Navarrine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Trago amargo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Rafael Iriarte - Letra: Julio Navarrine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Trago amargo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Rafael Iriarte - Letra: Julio Navarrine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Trago amargo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1900" b="0" i="1">
                <a:solidFill>
                  <a:srgbClr val="000000"/>
                </a:solidFill>
                <a:latin typeface="Arial"/>
              </a:defRPr>
            </a:pPr>
            <a:r>
              <a:t>Musica: Rafael Iriarte - Letra: Julio Navarrine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Trago amargo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(1939)</a:t>
            </a:r>
          </a:p>
          <a:p>
            <a:pPr>
              <a:defRPr sz="1900" b="0" i="1">
                <a:solidFill>
                  <a:srgbClr val="FFFFFF"/>
                </a:solidFill>
                <a:latin typeface="Arial"/>
              </a:defRPr>
            </a:pPr>
            <a:r>
              <a:t>Musica: Rafael Iriarte - Letra: Julio Navarrine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mientas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1500" b="0" i="1">
                <a:solidFill>
                  <a:srgbClr val="000000"/>
                </a:solidFill>
                <a:latin typeface="Arial"/>
              </a:defRPr>
            </a:pPr>
            <a:r>
              <a:t>Musica: Héctor Varela y Alfredo Lattero - Letra: Héctor Marcó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mientas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1500" b="0" i="1">
                <a:solidFill>
                  <a:srgbClr val="000000"/>
                </a:solidFill>
                <a:latin typeface="Arial"/>
              </a:defRPr>
            </a:pPr>
            <a:r>
              <a:t>Musica: Héctor Varela y Alfredo Lattero - Letra: Héctor Marcó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mientas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1500" b="0" i="1">
                <a:solidFill>
                  <a:srgbClr val="000000"/>
                </a:solidFill>
                <a:latin typeface="Arial"/>
              </a:defRPr>
            </a:pPr>
            <a:r>
              <a:t>Musica: Héctor Varela y Alfredo Lattero - Letra: Héctor Marcó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mientas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1500" b="0" i="1">
                <a:solidFill>
                  <a:srgbClr val="000000"/>
                </a:solidFill>
                <a:latin typeface="Arial"/>
              </a:defRPr>
            </a:pPr>
            <a:r>
              <a:t>Musica: Héctor Varela y Alfredo Lattero - Letra: Héctor Marcó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No mientas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(1938)</a:t>
            </a:r>
          </a:p>
          <a:p>
            <a:pPr>
              <a:defRPr sz="1500" b="0" i="1">
                <a:solidFill>
                  <a:srgbClr val="FFFFFF"/>
                </a:solidFill>
                <a:latin typeface="Arial"/>
              </a:defRPr>
            </a:pPr>
            <a:r>
              <a:t>Musica: Héctor Varela y Alfredo Lattero - Letra: Héctor Marcó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Qué importa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Ricardo Tanturi - Letra: Juan Carlos Thorry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Qué importa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Ricardo Tanturi - Letra: Juan Carlos Thorry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Qué importa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Ricardo Tanturi - Letra: Juan Carlos Thorry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Qué importa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Ricardo Tanturi - Letra: Juan Carlos Thorry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Qué importa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(1939)</a:t>
            </a:r>
          </a:p>
          <a:p>
            <a:pPr>
              <a:defRPr sz="1700" b="0" i="1">
                <a:solidFill>
                  <a:srgbClr val="FFFFFF"/>
                </a:solidFill>
                <a:latin typeface="Arial"/>
              </a:defRPr>
            </a:pPr>
            <a:r>
              <a:t>Musica: Ricardo Tanturi - Letra: Juan Carlos Thorry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900" b="1">
                <a:solidFill>
                  <a:srgbClr val="000000"/>
                </a:solidFill>
                <a:latin typeface="Cooper Black"/>
              </a:rPr>
              <a:t>Nouvelle Vague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900" b="1">
                <a:solidFill>
                  <a:srgbClr val="000000"/>
                </a:solidFill>
                <a:latin typeface="Cooper Black"/>
              </a:rPr>
              <a:t>Nouvelle Vague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900" b="1">
                <a:solidFill>
                  <a:srgbClr val="000000"/>
                </a:solidFill>
                <a:latin typeface="Cooper Black"/>
              </a:rPr>
              <a:t>Nouvelle Vague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900" b="1">
                <a:solidFill>
                  <a:srgbClr val="000000"/>
                </a:solidFill>
                <a:latin typeface="Cooper Black"/>
              </a:rPr>
              <a:t>Nouvelle Vague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900" b="1">
                <a:solidFill>
                  <a:srgbClr val="FFFFFF"/>
                </a:solidFill>
                <a:latin typeface="Cooper Black"/>
              </a:rPr>
              <a:t>Nouvelle Vague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600" b="1">
                <a:solidFill>
                  <a:srgbClr val="000000"/>
                </a:solidFill>
                <a:latin typeface="Cooper Black"/>
              </a:rPr>
              <a:t>Mala Vida (ft. Olivia Ruiz)   (2010)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600" b="1">
                <a:solidFill>
                  <a:srgbClr val="000000"/>
                </a:solidFill>
                <a:latin typeface="Cooper Black"/>
              </a:rPr>
              <a:t>Mala Vida (ft. Olivia Ruiz)   (2010)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600" b="1">
                <a:solidFill>
                  <a:srgbClr val="000000"/>
                </a:solidFill>
                <a:latin typeface="Cooper Black"/>
              </a:rPr>
              <a:t>Mala Vida (ft. Olivia Ruiz)   (2010)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600" b="1">
                <a:solidFill>
                  <a:srgbClr val="000000"/>
                </a:solidFill>
                <a:latin typeface="Cooper Black"/>
              </a:rPr>
              <a:t>Mala Vida (ft. Olivia Ruiz)   (2010)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600" b="1">
                <a:solidFill>
                  <a:srgbClr val="FFFFFF"/>
                </a:solidFill>
                <a:latin typeface="Cooper Black"/>
              </a:rPr>
              <a:t>Mala Vida (ft. Olivia Ruiz)   (2010)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300" b="1">
                <a:solidFill>
                  <a:srgbClr val="000000"/>
                </a:solidFill>
                <a:latin typeface="Cooper Black"/>
              </a:rPr>
              <a:t>Stephen Sanchez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300" b="1">
                <a:solidFill>
                  <a:srgbClr val="000000"/>
                </a:solidFill>
                <a:latin typeface="Cooper Black"/>
              </a:rPr>
              <a:t>Stephen Sanchez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300" b="1">
                <a:solidFill>
                  <a:srgbClr val="000000"/>
                </a:solidFill>
                <a:latin typeface="Cooper Black"/>
              </a:rPr>
              <a:t>Stephen Sanchez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300" b="1">
                <a:solidFill>
                  <a:srgbClr val="000000"/>
                </a:solidFill>
                <a:latin typeface="Cooper Black"/>
              </a:rPr>
              <a:t>Stephen Sanchez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300" b="1">
                <a:solidFill>
                  <a:srgbClr val="FFFFFF"/>
                </a:solidFill>
                <a:latin typeface="Cooper Black"/>
              </a:rPr>
              <a:t>Stephen Sanchez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1">
                <a:solidFill>
                  <a:srgbClr val="000000"/>
                </a:solidFill>
                <a:latin typeface="Cooper Black"/>
              </a:rPr>
              <a:t>Until I Found You   (2022)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1">
                <a:solidFill>
                  <a:srgbClr val="000000"/>
                </a:solidFill>
                <a:latin typeface="Cooper Black"/>
              </a:rPr>
              <a:t>Until I Found You   (2022)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1">
                <a:solidFill>
                  <a:srgbClr val="000000"/>
                </a:solidFill>
                <a:latin typeface="Cooper Black"/>
              </a:rPr>
              <a:t>Until I Found You   (2022)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1">
                <a:solidFill>
                  <a:srgbClr val="000000"/>
                </a:solidFill>
                <a:latin typeface="Cooper Black"/>
              </a:rPr>
              <a:t>Until I Found You   (2022)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700" b="1">
                <a:solidFill>
                  <a:srgbClr val="FFFFFF"/>
                </a:solidFill>
                <a:latin typeface="Cooper Black"/>
              </a:rPr>
              <a:t>Until I Found You   (2022)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astor piazzoll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22781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Astor Piazzolla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Astor Piazzolla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Astor Piazzolla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Astor Piazzolla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Astor Piazzolla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(1946 - 1947)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(1946 - 1947)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(1946 - 1947)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 (1946 - 1947)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Instrumental (1946 - 1947)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FFFFFF"/>
                </a:solidFill>
                <a:latin typeface="Cooper Black"/>
              </a:rPr>
              <a:t>© TDJ Edmundo Fraga
Milonga El Desbande
20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recodo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Alejandro Junnissi - Letra: Armando Tagini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recodo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Alejandro Junnissi - Letra: Armando Tagini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recodo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Alejandro Junnissi - Letra: Armando Tagini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recodo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Alejandro Junnissi - Letra: Armando Tagini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El recodo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(1946)</a:t>
            </a:r>
          </a:p>
          <a:p>
            <a:pPr>
              <a:defRPr sz="1700" b="0" i="1">
                <a:solidFill>
                  <a:srgbClr val="FFFFFF"/>
                </a:solidFill>
                <a:latin typeface="Arial"/>
              </a:defRPr>
            </a:pPr>
            <a:r>
              <a:t>Musica: Alejandro Junnissi - Letra: Armando Tagini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pillete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(1947)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Graciano De Leone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pillete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(1947)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Graciano De Leone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pillete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(1947)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Graciano De Leone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pillete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(1947)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Graciano De Leone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El pillete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(1947)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Graciano De Leone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desbande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Astor Piazzolla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desbande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Astor Piazzolla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desbande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Astor Piazzolla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desbande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Astor Piazzolla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El desbande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(1946)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Astor Piazzolla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Raphael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Raphael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Raphael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Raphael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Raphael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Caravane   (2007)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Caravane   (2007)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Caravane   (2007)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Caravane   (2007)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Caravane   (2007)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edgardo donat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3858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FFFFFF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000000"/>
                </a:solidFill>
                <a:latin typeface="Cooper Black"/>
              </a:rPr>
              <a:t>Con Lita Morales y Romeo Gavioli (1940 - 1940)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000000"/>
                </a:solidFill>
                <a:latin typeface="Cooper Black"/>
              </a:rPr>
              <a:t>Con Lita Morales y Romeo Gavioli (1940 - 1940)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000000"/>
                </a:solidFill>
                <a:latin typeface="Cooper Black"/>
              </a:rPr>
              <a:t>Con Lita Morales y Romeo Gavioli (1940 - 1940)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000000"/>
                </a:solidFill>
                <a:latin typeface="Cooper Black"/>
              </a:rPr>
              <a:t>Con Lita Morales y Romeo Gavioli (1940 - 1940)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FFFFFF"/>
                </a:solidFill>
                <a:latin typeface="Cooper Black"/>
              </a:rPr>
              <a:t>Con Lita Morales y Romeo Gavioli (1940 - 1940)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FFFFFF"/>
                </a:solidFill>
                <a:latin typeface="Cooper Black"/>
              </a:rPr>
              <a:t>© TDJ Edmundo Fraga
Milonga El Desbande
20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000000"/>
                </a:solidFill>
                <a:latin typeface="Bernard MT Condensed"/>
              </a:rPr>
              <a:t>La melodía del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1300" b="0" i="1">
                <a:solidFill>
                  <a:srgbClr val="000000"/>
                </a:solidFill>
                <a:latin typeface="Arial"/>
              </a:defRPr>
            </a:pPr>
            <a:r>
              <a:t>Musica: Fioravanti Di Cicco y Héctor Artola - Letra: Carmelo Santiago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000000"/>
                </a:solidFill>
                <a:latin typeface="Bernard MT Condensed"/>
              </a:rPr>
              <a:t>La melodía del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1300" b="0" i="1">
                <a:solidFill>
                  <a:srgbClr val="000000"/>
                </a:solidFill>
                <a:latin typeface="Arial"/>
              </a:defRPr>
            </a:pPr>
            <a:r>
              <a:t>Musica: Fioravanti Di Cicco y Héctor Artola - Letra: Carmelo Santiago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000000"/>
                </a:solidFill>
                <a:latin typeface="Bernard MT Condensed"/>
              </a:rPr>
              <a:t>La melodía del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1300" b="0" i="1">
                <a:solidFill>
                  <a:srgbClr val="000000"/>
                </a:solidFill>
                <a:latin typeface="Arial"/>
              </a:defRPr>
            </a:pPr>
            <a:r>
              <a:t>Musica: Fioravanti Di Cicco y Héctor Artola - Letra: Carmelo Santiago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000000"/>
                </a:solidFill>
                <a:latin typeface="Bernard MT Condensed"/>
              </a:rPr>
              <a:t>La melodía del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1300" b="0" i="1">
                <a:solidFill>
                  <a:srgbClr val="000000"/>
                </a:solidFill>
                <a:latin typeface="Arial"/>
              </a:defRPr>
            </a:pPr>
            <a:r>
              <a:t>Musica: Fioravanti Di Cicco y Héctor Artola - Letra: Carmelo Santiago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300" b="0">
                <a:solidFill>
                  <a:srgbClr val="FFFFFF"/>
                </a:solidFill>
                <a:latin typeface="Bernard MT Condensed"/>
              </a:rPr>
              <a:t>La melodía del corazón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1300" b="0" i="1">
                <a:solidFill>
                  <a:srgbClr val="FFFFFF"/>
                </a:solidFill>
                <a:latin typeface="Arial"/>
              </a:defRPr>
            </a:pPr>
            <a:r>
              <a:t>Musica: Fioravanti Di Cicco y Héctor Artola - Letra: Carmelo Santiago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te amo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Edgardo Donato - Letra: Carlos Lenzi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te amo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Edgardo Donato - Letra: Carlos Lenzi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te amo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Edgardo Donato - Letra: Carlos Lenzi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te amo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Edgardo Donato - Letra: Carlos Lenzi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Yo te amo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Edgardo Donato - Letra: Carlos Lenzi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serenata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Edgardo Donato - Letra: Juan Carlos Thorry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serenata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Edgardo Donato - Letra: Juan Carlos Thorry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serenata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Edgardo Donato - Letra: Juan Carlos Thorry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serenata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1700" b="0" i="1">
                <a:solidFill>
                  <a:srgbClr val="000000"/>
                </a:solidFill>
                <a:latin typeface="Arial"/>
              </a:defRPr>
            </a:pPr>
            <a:r>
              <a:t>Musica: Edgardo Donato - Letra: Juan Carlos Thorry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Mi serenata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1700" b="0" i="1">
                <a:solidFill>
                  <a:srgbClr val="FFFFFF"/>
                </a:solidFill>
                <a:latin typeface="Arial"/>
              </a:defRPr>
            </a:pPr>
            <a:r>
              <a:t>Musica: Edgardo Donato - Letra: Juan Carlos Thorry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Marshmello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Marshmello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Marshmello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Marshmello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Marshmello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Friends   (2018)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Friends   (2018)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Friends   (2018)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Friends   (2018)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Friends   (2018)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osvaldo fresed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198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Osvaldo Fresedo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Osvaldo Fresedo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Osvaldo Fresedo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000000"/>
                </a:solidFill>
                <a:latin typeface="Cooper Black"/>
              </a:rPr>
              <a:t>Orquesta de Osvaldo Fresedo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>
                <a:solidFill>
                  <a:srgbClr val="FFFFFF"/>
                </a:solidFill>
                <a:latin typeface="Cooper Black"/>
              </a:rPr>
              <a:t>Orquesta de Osvaldo Fresedo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Ray (1935 - 1938)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Ray (1935 - 1938)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Ray (1935 - 1938)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Ray (1935 - 1938)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Roberto Ray (1935 - 1938)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000000"/>
                </a:solidFill>
                <a:latin typeface="Cooper Black"/>
              </a:rPr>
              <a:t>© TDJ Edmundo Fraga
Milonga El Desbande
20 de Septiembre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1700" b="0">
                <a:solidFill>
                  <a:srgbClr val="FFFFFF"/>
                </a:solidFill>
                <a:latin typeface="Cooper Black"/>
              </a:rPr>
              <a:t>© TDJ Edmundo Fraga
Milonga El Desbande
20 de Septiembre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0">
                <a:solidFill>
                  <a:srgbClr val="000000"/>
                </a:solidFill>
                <a:latin typeface="Bernard MT Condensed"/>
              </a:rPr>
              <a:t>Siempre es carnaval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Osvaldo Fresedo - Letra: Emilio Fresedo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0">
                <a:solidFill>
                  <a:srgbClr val="000000"/>
                </a:solidFill>
                <a:latin typeface="Bernard MT Condensed"/>
              </a:rPr>
              <a:t>Siempre es carnaval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Osvaldo Fresedo - Letra: Emilio Fresedo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0">
                <a:solidFill>
                  <a:srgbClr val="000000"/>
                </a:solidFill>
                <a:latin typeface="Bernard MT Condensed"/>
              </a:rPr>
              <a:t>Siempre es carnaval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Osvaldo Fresedo - Letra: Emilio Fresedo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0">
                <a:solidFill>
                  <a:srgbClr val="000000"/>
                </a:solidFill>
                <a:latin typeface="Bernard MT Condensed"/>
              </a:rPr>
              <a:t>Siempre es carnaval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1800" b="0" i="1">
                <a:solidFill>
                  <a:srgbClr val="000000"/>
                </a:solidFill>
                <a:latin typeface="Arial"/>
              </a:defRPr>
            </a:pPr>
            <a:r>
              <a:t>Musica: Osvaldo Fresedo - Letra: Emilio Fresedo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500" b="0">
                <a:solidFill>
                  <a:srgbClr val="FFFFFF"/>
                </a:solidFill>
                <a:latin typeface="Bernard MT Condensed"/>
              </a:rPr>
              <a:t>Siempre es carnaval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(1937)</a:t>
            </a:r>
          </a:p>
          <a:p>
            <a:pPr>
              <a:defRPr sz="1800" b="0" i="1">
                <a:solidFill>
                  <a:srgbClr val="FFFFFF"/>
                </a:solidFill>
                <a:latin typeface="Arial"/>
              </a:defRPr>
            </a:pPr>
            <a:r>
              <a:t>Musica: Osvaldo Fresedo - Letra: Emilio Fresedo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Telón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Lucio Demare - Letra: Homero Manzi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Telón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Lucio Demare - Letra: Homero Manzi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Telón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Lucio Demare - Letra: Homero Manzi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Telón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Lucio Demare - Letra: Homero Manzi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Telón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Lucio Demare - Letra: Homero Manzi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Isla de Capri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Will Grosz - Letra: Ángel Del Valle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Isla de Capri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Will Grosz - Letra: Ángel Del Valle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Isla de Capri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Will Grosz - Letra: Ángel Del Valle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Isla de Capri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(1935)</a:t>
            </a:r>
          </a:p>
          <a:p>
            <a:pPr>
              <a:defRPr sz="2000" b="0" i="1">
                <a:solidFill>
                  <a:srgbClr val="000000"/>
                </a:solidFill>
                <a:latin typeface="Arial"/>
              </a:defRPr>
            </a:pPr>
            <a:r>
              <a:t>Musica: Will Grosz - Letra: Ángel Del Valle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Isla de Capri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(1935)</a:t>
            </a:r>
          </a:p>
          <a:p>
            <a:pPr>
              <a:defRPr sz="2000" b="0" i="1">
                <a:solidFill>
                  <a:srgbClr val="FFFFFF"/>
                </a:solidFill>
                <a:latin typeface="Arial"/>
              </a:defRPr>
            </a:pPr>
            <a:r>
              <a:t>Musica: Will Grosz - Letra: Ángel Del Valle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